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54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F75008A-0108-4631-BD8D-796C7A3E92A7}" type="datetimeFigureOut">
              <a:rPr lang="ru-RU" smtClean="0"/>
              <a:pPr/>
              <a:t>07.12.2016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8D57850-930C-49DB-99A8-AA2C3B26B9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704856" cy="17526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1"/>
                </a:solidFill>
              </a:rPr>
              <a:t>Классный  час  на  тему:</a:t>
            </a:r>
          </a:p>
          <a:p>
            <a:r>
              <a:rPr lang="ru-RU" sz="4400" b="1" dirty="0" smtClean="0">
                <a:solidFill>
                  <a:srgbClr val="C0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«Без коррупции с детства»</a:t>
            </a:r>
          </a:p>
          <a:p>
            <a:endParaRPr lang="ru-RU" sz="3600" dirty="0"/>
          </a:p>
        </p:txBody>
      </p:sp>
      <p:pic>
        <p:nvPicPr>
          <p:cNvPr id="1028" name="Picture 4" descr="http://stom-gor-ul.ru/images/Corrupt/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60648"/>
            <a:ext cx="3456384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prikolnye-kartinki.ru/img/picture/Jul/27/7863863913305d0c9c29ced806935015/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76872"/>
            <a:ext cx="2736305" cy="3960440"/>
          </a:xfrm>
          <a:prstGeom prst="rect">
            <a:avLst/>
          </a:prstGeom>
          <a:noFill/>
        </p:spPr>
      </p:pic>
      <p:pic>
        <p:nvPicPr>
          <p:cNvPr id="16388" name="Picture 4" descr="http://grandmebel74.ru/wp-content/uploads/2014/09/%D0%94%D0%B5%D1%82%D1%81%D0%BA%D0%B8%D0%B5_2013-150x15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548680"/>
            <a:ext cx="2508870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1628800"/>
            <a:ext cx="6984776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3600" b="1" dirty="0" smtClean="0">
                <a:latin typeface="Arial Black" pitchFamily="34" charset="0"/>
                <a:ea typeface="Arial Unicode MS" pitchFamily="34" charset="-128"/>
                <a:cs typeface="Aharoni" pitchFamily="2" charset="-79"/>
              </a:rPr>
              <a:t>КОРРУПЦИЯ</a:t>
            </a:r>
            <a:r>
              <a:rPr lang="ru-RU" b="1" dirty="0" smtClean="0">
                <a:latin typeface="Arial Black" pitchFamily="34" charset="0"/>
                <a:ea typeface="Arial Unicode MS" pitchFamily="34" charset="-128"/>
                <a:cs typeface="Aharoni" pitchFamily="2" charset="-79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– использование должностным лицом своих властных полномочий и прав  в целях  личной  выгоды, которое  противоречит  законодательству, то  есть  закону.  </a:t>
            </a:r>
            <a:endParaRPr lang="ru-RU" b="1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belproc.ru/uploads/image/IMG_956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6672"/>
            <a:ext cx="7632848" cy="5832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72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/>
              <a:t>Лучше  малые крохи  с  честностью,</a:t>
            </a:r>
          </a:p>
          <a:p>
            <a:pPr algn="ctr"/>
            <a:r>
              <a:rPr lang="ru-RU" sz="4800" dirty="0" smtClean="0"/>
              <a:t>  чем большие  куски с  лихостью</a:t>
            </a:r>
            <a:endParaRPr lang="ru-RU" sz="4800" dirty="0"/>
          </a:p>
        </p:txBody>
      </p:sp>
      <p:pic>
        <p:nvPicPr>
          <p:cNvPr id="3" name="Рисунок 2" descr="http://rserd.pnzreg.ru/files/serdobsk_pnzreg_ru/2015/01/10/kor_sl_thumb_tmpl_cc-y_crop_740x36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3429000"/>
            <a:ext cx="5940425" cy="2896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620688"/>
            <a:ext cx="7478329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000" dirty="0" smtClean="0"/>
              <a:t>        </a:t>
            </a:r>
            <a:r>
              <a:rPr lang="ru-RU" sz="6000" dirty="0" smtClean="0">
                <a:latin typeface="Arial Black" pitchFamily="34" charset="0"/>
                <a:cs typeface="Aharoni" pitchFamily="2" charset="-79"/>
              </a:rPr>
              <a:t>АКЦИЯ</a:t>
            </a:r>
            <a:r>
              <a:rPr lang="ru-RU" sz="6000" dirty="0" smtClean="0"/>
              <a:t> </a:t>
            </a:r>
          </a:p>
          <a:p>
            <a:r>
              <a:rPr lang="ru-RU" sz="6000" dirty="0" smtClean="0">
                <a:solidFill>
                  <a:srgbClr val="C00000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Arial" pitchFamily="34" charset="0"/>
                <a:cs typeface="Arial" pitchFamily="34" charset="0"/>
              </a:rPr>
              <a:t>« Чистые  ладошки»</a:t>
            </a:r>
            <a:endParaRPr lang="ru-RU" sz="6000" dirty="0">
              <a:solidFill>
                <a:srgbClr val="C00000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4034" name="Picture 2" descr="http://luboznashka.ru/wp-content/uploads/2013/10/dve-ladoshk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996952"/>
            <a:ext cx="7011169" cy="34563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www.myshared.ru/thumbs/25/1279048/big_thumb.jpg"/>
          <p:cNvPicPr/>
          <p:nvPr/>
        </p:nvPicPr>
        <p:blipFill>
          <a:blip r:embed="rId2" cstate="print"/>
          <a:srcRect t="8824" r="4494" b="13235"/>
          <a:stretch>
            <a:fillRect/>
          </a:stretch>
        </p:blipFill>
        <p:spPr bwMode="auto">
          <a:xfrm>
            <a:off x="467544" y="620688"/>
            <a:ext cx="720080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nshds77.ucoz.ru/2012-2013/HOBOCTu/emeljanova_julija_korrupcija_glazami_rebenk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20688"/>
            <a:ext cx="7344815" cy="54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sport2.armavir.kubannet.ru/wp-content/uploads/2016/01/%D0%9B%D0%BE%D0%B3%D0%BE%D1%82%D0%BE%D0%B8%D0%BF_%D0%AF-%D0%BF%D1%80%D0%BE%D1%82%D0%B8%D0%B2-%D0%BA%D0%BE%D1%80%D1%80%D1%83%D0%BF%D1%86%D0%B8%D0%B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692696"/>
            <a:ext cx="7200800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67</TotalTime>
  <Words>52</Words>
  <Application>Microsoft Office PowerPoint</Application>
  <PresentationFormat>Экран (4:3)</PresentationFormat>
  <Paragraphs>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Master</dc:creator>
  <cp:lastModifiedBy>Master</cp:lastModifiedBy>
  <cp:revision>8</cp:revision>
  <dcterms:created xsi:type="dcterms:W3CDTF">2016-12-07T17:54:42Z</dcterms:created>
  <dcterms:modified xsi:type="dcterms:W3CDTF">2016-12-07T19:35:56Z</dcterms:modified>
</cp:coreProperties>
</file>