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54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F75008A-0108-4631-BD8D-796C7A3E92A7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8D57850-930C-49DB-99A8-AA2C3B26B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886200"/>
            <a:ext cx="7704856" cy="1752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Классный  час  на  тему:</a:t>
            </a:r>
          </a:p>
          <a:p>
            <a:r>
              <a:rPr lang="ru-RU" sz="4400" b="1" dirty="0" smtClean="0"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«Без коррупции с детства»</a:t>
            </a:r>
          </a:p>
          <a:p>
            <a:endParaRPr lang="ru-RU" sz="3600" dirty="0"/>
          </a:p>
        </p:txBody>
      </p:sp>
      <p:pic>
        <p:nvPicPr>
          <p:cNvPr id="1028" name="Picture 4" descr="http://stom-gor-ul.ru/images/Corrupt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60648"/>
            <a:ext cx="3456384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prikolnye-kartinki.ru/img/picture/Jul/27/7863863913305d0c9c29ced806935015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76872"/>
            <a:ext cx="2736305" cy="3960440"/>
          </a:xfrm>
          <a:prstGeom prst="rect">
            <a:avLst/>
          </a:prstGeom>
          <a:noFill/>
        </p:spPr>
      </p:pic>
      <p:pic>
        <p:nvPicPr>
          <p:cNvPr id="16388" name="Picture 4" descr="http://grandmebel74.ru/wp-content/uploads/2014/09/%D0%94%D0%B5%D1%82%D1%81%D0%BA%D0%B8%D0%B5_2013-150x1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548680"/>
            <a:ext cx="2508870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628800"/>
            <a:ext cx="698477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latin typeface="Arial Black" pitchFamily="34" charset="0"/>
                <a:ea typeface="Arial Unicode MS" pitchFamily="34" charset="-128"/>
                <a:cs typeface="Aharoni" pitchFamily="2" charset="-79"/>
              </a:rPr>
              <a:t>КОРРУПЦИЯ</a:t>
            </a:r>
            <a:r>
              <a:rPr lang="ru-RU" b="1" dirty="0" smtClean="0">
                <a:latin typeface="Arial Black" pitchFamily="34" charset="0"/>
                <a:ea typeface="Arial Unicode MS" pitchFamily="34" charset="-128"/>
                <a:cs typeface="Aharoni" pitchFamily="2" charset="-79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– использование должностным лицом своих властных полномочий и прав  в целях  личной  выгоды, которое  противоречит  законодательству, то  есть  закону.  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belproc.ru/uploads/image/IMG_95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763284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7200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Лучше  малые крохи  с  честностью,</a:t>
            </a:r>
          </a:p>
          <a:p>
            <a:pPr algn="ctr"/>
            <a:r>
              <a:rPr lang="ru-RU" sz="4800" dirty="0" smtClean="0"/>
              <a:t>  чем большие  куски с  лихостью</a:t>
            </a:r>
            <a:endParaRPr lang="ru-RU" sz="4800" dirty="0"/>
          </a:p>
        </p:txBody>
      </p:sp>
      <p:pic>
        <p:nvPicPr>
          <p:cNvPr id="3" name="Рисунок 2" descr="http://rserd.pnzreg.ru/files/serdobsk_pnzreg_ru/2015/01/10/kor_sl_thumb_tmpl_cc-y_crop_740x3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429000"/>
            <a:ext cx="5940425" cy="2896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20688"/>
            <a:ext cx="747832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        </a:t>
            </a:r>
            <a:r>
              <a:rPr lang="ru-RU" sz="6000" dirty="0" smtClean="0">
                <a:latin typeface="Arial Black" pitchFamily="34" charset="0"/>
                <a:cs typeface="Aharoni" pitchFamily="2" charset="-79"/>
              </a:rPr>
              <a:t>АКЦИЯ</a:t>
            </a:r>
            <a:r>
              <a:rPr lang="ru-RU" sz="6000" dirty="0" smtClean="0"/>
              <a:t> </a:t>
            </a:r>
          </a:p>
          <a:p>
            <a:r>
              <a:rPr lang="ru-RU" sz="6000" dirty="0" smtClean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« Чистые  ладошки»</a:t>
            </a:r>
            <a:endParaRPr lang="ru-RU" sz="6000" dirty="0">
              <a:solidFill>
                <a:srgbClr val="C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4" name="Picture 2" descr="http://luboznashka.ru/wp-content/uploads/2013/10/dve-ladoshk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996952"/>
            <a:ext cx="7011169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www.myshared.ru/thumbs/25/1279048/big_thumb.jpg"/>
          <p:cNvPicPr/>
          <p:nvPr/>
        </p:nvPicPr>
        <p:blipFill>
          <a:blip r:embed="rId2" cstate="print"/>
          <a:srcRect t="8824" r="4494" b="13235"/>
          <a:stretch>
            <a:fillRect/>
          </a:stretch>
        </p:blipFill>
        <p:spPr bwMode="auto">
          <a:xfrm>
            <a:off x="467544" y="620688"/>
            <a:ext cx="72008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hds77.ucoz.ru/2012-2013/HOBOCTu/emeljanova_julija_korrupcija_glazami_rebenk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7344815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2.armavir.kubannet.ru/wp-content/uploads/2016/01/%D0%9B%D0%BE%D0%B3%D0%BE%D1%82%D0%BE%D0%B8%D0%BF_%D0%AF-%D0%BF%D1%80%D0%BE%D1%82%D0%B8%D0%B2-%D0%BA%D0%BE%D1%80%D1%80%D1%83%D0%BF%D1%86%D0%B8%D0%B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720080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2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67</TotalTime>
  <Words>52</Words>
  <Application>Microsoft Office PowerPoint</Application>
  <PresentationFormat>Экран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Master</cp:lastModifiedBy>
  <cp:revision>8</cp:revision>
  <dcterms:created xsi:type="dcterms:W3CDTF">2016-12-07T17:54:42Z</dcterms:created>
  <dcterms:modified xsi:type="dcterms:W3CDTF">2016-12-07T19:35:56Z</dcterms:modified>
</cp:coreProperties>
</file>