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2" r:id="rId3"/>
    <p:sldId id="273" r:id="rId4"/>
    <p:sldId id="264" r:id="rId5"/>
    <p:sldId id="274" r:id="rId6"/>
    <p:sldId id="275" r:id="rId7"/>
    <p:sldId id="263" r:id="rId8"/>
    <p:sldId id="276" r:id="rId9"/>
    <p:sldId id="283" r:id="rId10"/>
    <p:sldId id="277" r:id="rId11"/>
    <p:sldId id="279" r:id="rId12"/>
    <p:sldId id="280" r:id="rId13"/>
    <p:sldId id="281" r:id="rId14"/>
    <p:sldId id="28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конкурс по антикоррупционному воспитанию\фон\depositphotos_7980336-stock-illustration-funny-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5000" y="1828800"/>
            <a:ext cx="5257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Коррупция </a:t>
            </a:r>
            <a:b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мире </a:t>
            </a:r>
            <a:endParaRPr lang="ru-RU" sz="48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детских сказок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:\конкурс по антикоррупционному воспитанию\фон\56108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1" name="Picture 3" descr="J:\конкурс по антикоррупционному воспитанию\фон\La-casa-de-Dorita-Imagen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57200"/>
            <a:ext cx="3634069" cy="251460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7172" name="Picture 4" descr="J:\конкурс по антикоррупционному воспитанию\фон\tere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733800"/>
            <a:ext cx="3883513" cy="275272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52400" y="2971800"/>
            <a:ext cx="441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ты в теремочке живешь!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5800" y="63246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Платите или  я сломаю ТЕРЕМОК!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401" y="0"/>
            <a:ext cx="4377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Всего  одна 1000 тысяча рублей!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19600" y="3200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вы заплатили мне за то, что ваш теремок здесь стоит?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J:\конкурс по антикоррупционному воспитанию\фон\185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J:\конкурс по антикоррупционному воспитанию\фон\de25e6c0ae994862ed86505127738c4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62200"/>
            <a:ext cx="4114800" cy="407365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9219" name="Picture 3" descr="J:\конкурс по антикоррупционному воспитанию\фон\id3574474_w5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143000"/>
            <a:ext cx="2514600" cy="522951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219200" y="762000"/>
            <a:ext cx="2854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Почему не пристегнут?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14080" y="6334780"/>
            <a:ext cx="2657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Ну есть конечно, один выход…</a:t>
            </a:r>
          </a:p>
          <a:p>
            <a:pPr algn="ctr"/>
            <a:r>
              <a:rPr lang="ru-RU" sz="1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500 </a:t>
            </a: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рублей заплати и проезжай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67200" y="19812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у меня нет денег.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29200" y="6400800"/>
            <a:ext cx="3206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А. хотя, попрошу у щуки…</a:t>
            </a:r>
          </a:p>
        </p:txBody>
      </p:sp>
    </p:spTree>
    <p:extLst>
      <p:ext uri="{BB962C8B-B14F-4D97-AF65-F5344CB8AC3E}">
        <p14:creationId xmlns="" xmlns:p14="http://schemas.microsoft.com/office/powerpoint/2010/main" val="146752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J:\конкурс по антикоррупционному воспитанию\фон\loo-1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38400" y="6096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Человек должен  быть </a:t>
            </a:r>
          </a:p>
          <a:p>
            <a:pPr algn="ctr"/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всегда честным! 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362200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Коррупция </a:t>
            </a:r>
          </a:p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– это плохо! </a:t>
            </a:r>
          </a:p>
          <a:p>
            <a:pPr algn="ctr"/>
            <a:endParaRPr lang="ru-RU" sz="32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 Black" pitchFamily="34" charset="0"/>
            </a:endParaRPr>
          </a:p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Это противозаконно!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конкурс по антикоррупционному воспитанию\фон\children-s-school-background-yellow-place-text-32952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495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28800" y="914401"/>
            <a:ext cx="5029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Как ты понимаешь слово коррупция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Помощь друг другу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Использование своих должностных полномочий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Получение денег за свою хорошую работу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Получение пятерки за ответ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Как ты думаешь, коррупция…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Противозаконно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Законно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Какое наказание влечет коррупция?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Штраф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Лишение свободы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Лишение машины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Лишение сладостей 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24200" y="228600"/>
            <a:ext cx="167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ТЕСТ</a:t>
            </a:r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конкурс по антикоррупционному воспитанию\фон\skachat-kartinki-spasibo-za-vnimanie-dlya-prezentacii-cover-385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4546848" cy="590128"/>
          </a:xfrm>
        </p:spPr>
        <p:txBody>
          <a:bodyPr>
            <a:noAutofit/>
          </a:bodyPr>
          <a:lstStyle/>
          <a:p>
            <a:r>
              <a:rPr lang="ru-RU" b="1" spc="5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Коррупция</a:t>
            </a:r>
            <a:endParaRPr lang="ru-RU" b="1" spc="5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71600" y="14478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латинского </a:t>
            </a:r>
          </a:p>
          <a:p>
            <a:r>
              <a:rPr lang="ru-RU" sz="2400" b="1" dirty="0" smtClean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«Подкуп и </a:t>
            </a:r>
            <a:r>
              <a:rPr lang="ru-RU" sz="2400" b="1" dirty="0" err="1" smtClean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взятничество</a:t>
            </a:r>
            <a:r>
              <a:rPr lang="ru-RU" sz="2400" b="1" dirty="0" smtClean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широко практикуемые в мире среди различных должностных лиц, политических деятелей».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4400" y="3581400"/>
            <a:ext cx="533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 w="1905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Это уголовное </a:t>
            </a:r>
          </a:p>
          <a:p>
            <a:pPr algn="ctr"/>
            <a:r>
              <a:rPr lang="ru-RU" sz="2800" b="1" i="1" dirty="0" smtClean="0">
                <a:ln w="1905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преступление.</a:t>
            </a:r>
            <a:endParaRPr lang="ru-RU" sz="2800" b="1" i="1" dirty="0">
              <a:ln w="1905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445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J:\конкурс по антикоррупционному воспитанию\фон\349162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07" y="0"/>
            <a:ext cx="897979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81200" y="914400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pc="50" dirty="0" smtClean="0">
                <a:ln w="0"/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инициативе ООН </a:t>
            </a:r>
            <a:r>
              <a:rPr lang="ru-RU" sz="3600" b="1" spc="50" dirty="0" smtClean="0">
                <a:ln w="0"/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spc="50" dirty="0" smtClean="0">
                <a:ln w="0"/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spc="50" dirty="0" smtClean="0">
                <a:ln w="0"/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9 декабря </a:t>
            </a:r>
            <a:r>
              <a:rPr lang="ru-RU" sz="3600" b="1" spc="50" dirty="0" smtClean="0">
                <a:ln w="0"/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отмечается </a:t>
            </a:r>
            <a:r>
              <a:rPr lang="ru-RU" sz="3600" b="1" spc="50" dirty="0" smtClean="0">
                <a:ln w="0"/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Международный день борьбы с коррупцией.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" y="0"/>
            <a:ext cx="9147517" cy="68580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3568" y="2244993"/>
            <a:ext cx="46104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flipH="1">
            <a:off x="8686799" y="274638"/>
            <a:ext cx="45719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609600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Исторические корни восходят к обычаю делать подарки, чтобы добиться расположения. В первобытных обществах плат жрецу или вождю была нормой. Появились чиновники. И они стремились воспользоваться своими положениями для тайного увеличения своих доходов.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51837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конкурс по антикоррупционному воспитанию\фон\110424911_40__04__14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81600" y="762000"/>
            <a:ext cx="20377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Причины </a:t>
            </a:r>
          </a:p>
          <a:p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коррупции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8200" y="1905000"/>
            <a:ext cx="320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 </a:t>
            </a: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жадность.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Незнание законов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Низкая зарплата 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:\конкурс по антикоррупционному воспитанию\фон\9aa8af139a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11430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 сферам деятельности, 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которые подвержены 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коррупции в России, относятся: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551837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таможенные службы: пропуск через границу запрещённых к перевозке товаров; 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налоговые органы: </a:t>
            </a:r>
            <a:r>
              <a:rPr lang="ru-RU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невзимание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налогов в полном объёме;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908720"/>
            <a:ext cx="5333256" cy="36632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solidFill>
                <a:srgbClr val="0070C0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33600" y="914400"/>
            <a:ext cx="6019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учебные заведения: покупка и продажа                         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дипломов; поступление в ВУЗ людей с    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недостаточным уровнем знаний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95600" y="19812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правоохранительные органы: возбуждение и прекращение уголовных дел, отсутствие законного наказания за правонарушения различной тяжести;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бюрократия: взятки за оформление справок,  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разрешений, прочих документов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739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" y="5867400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Соберите мне одну грузовую машину бананов, тогда я вылечу ваших детишек. </a:t>
            </a:r>
          </a:p>
        </p:txBody>
      </p:sp>
      <p:pic>
        <p:nvPicPr>
          <p:cNvPr id="5" name="Picture 2" descr="J:\конкурс по антикоррупционному воспитанию\фон\a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28600"/>
            <a:ext cx="3440220" cy="5257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:\конкурс по антикоррупционному воспитанию\фон\img_56cab877928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443226" cy="6096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09600" y="6324600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Ничего не знаю, или мед, морковка и курочка или я не буду вас лечить!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-коллаж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шаблон-коллаж</Template>
  <TotalTime>186</TotalTime>
  <Words>281</Words>
  <Application>Microsoft Office PowerPoint</Application>
  <PresentationFormat>Экран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шаблон-коллаж</vt:lpstr>
      <vt:lpstr>Слайд 1</vt:lpstr>
      <vt:lpstr>Коррупция</vt:lpstr>
      <vt:lpstr>Слайд 3</vt:lpstr>
      <vt:lpstr>Слайд 4</vt:lpstr>
      <vt:lpstr>Слайд 5</vt:lpstr>
      <vt:lpstr>Слайд 6</vt:lpstr>
      <vt:lpstr> 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дорогам  сказок</dc:title>
  <dc:creator>1</dc:creator>
  <cp:lastModifiedBy>user</cp:lastModifiedBy>
  <cp:revision>42</cp:revision>
  <dcterms:created xsi:type="dcterms:W3CDTF">2012-02-24T09:40:32Z</dcterms:created>
  <dcterms:modified xsi:type="dcterms:W3CDTF">2019-12-07T16:23:37Z</dcterms:modified>
</cp:coreProperties>
</file>